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2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896FB-03B2-9049-9DB7-B242744C9B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E5E9FA-C24A-2B46-8FCE-F0036D8E91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C1A334-9371-9F46-950E-DA6F691FA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B5C4-D192-6645-8BF6-7749EC1BAA59}" type="datetimeFigureOut">
              <a:rPr lang="en-US" smtClean="0"/>
              <a:t>12/6/21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3C9AEF-4B6F-914E-9F5E-55E65C34F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AF5FBF-87CB-184C-ADCE-DEDE6C8FD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E63B5-2E2D-D740-B78D-02CFA4514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900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E91AB-4F5C-1647-B260-8FB8EE960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D60E60-1EF6-274C-A874-1548AE7E3D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54B572-370C-BF4B-AB66-0CEB32C4B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B5C4-D192-6645-8BF6-7749EC1BAA59}" type="datetimeFigureOut">
              <a:rPr lang="en-US" smtClean="0"/>
              <a:t>12/6/21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193025-A94B-F440-8417-6F287D6E1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9DE99-4A43-9B42-8C27-1AB94F419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E63B5-2E2D-D740-B78D-02CFA4514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6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B0B8A2-3EE2-3141-A7A2-C3CF7621D5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8DB5F1-69B7-7642-98B4-B9C0332A79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543AFA-52D3-654C-A0F2-53FA0C525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B5C4-D192-6645-8BF6-7749EC1BAA59}" type="datetimeFigureOut">
              <a:rPr lang="en-US" smtClean="0"/>
              <a:t>12/6/21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A1691-6146-F542-8825-472309A76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AB5A42-9DA8-2549-91CA-137CED5ED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E63B5-2E2D-D740-B78D-02CFA4514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012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2356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A2D91-4876-C443-B4F4-02DA290F0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A647F-5205-604E-B35D-0FA9724B8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78E593-7CDB-D341-AD68-385C55CEC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B5C4-D192-6645-8BF6-7749EC1BAA59}" type="datetimeFigureOut">
              <a:rPr lang="en-US" smtClean="0"/>
              <a:t>12/6/21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A786AB-787F-6F4A-98BF-30F429538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99F20A-38F8-C446-840A-790ACB6AF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E63B5-2E2D-D740-B78D-02CFA4514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960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06E29-1BAA-2E41-BB41-B2A745113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DA646-ADD3-E74C-B590-82F0D4102A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CCE7DD-A83C-904E-B1C4-3EF192EA8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B5C4-D192-6645-8BF6-7749EC1BAA59}" type="datetimeFigureOut">
              <a:rPr lang="en-US" smtClean="0"/>
              <a:t>12/6/21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2EFB1-9CF7-784E-82E2-E72C4BB33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65C5B8-F4C5-4440-ABBD-812CD4BE7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E63B5-2E2D-D740-B78D-02CFA4514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963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98C73-A700-124A-A1D7-3D79CACA4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42843-D703-F941-BD0E-F90692FAB7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DBC33C-B52D-2B42-951D-BF22AF485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81C215-0856-3C4D-B896-B1E8B0825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B5C4-D192-6645-8BF6-7749EC1BAA59}" type="datetimeFigureOut">
              <a:rPr lang="en-US" smtClean="0"/>
              <a:t>12/6/21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93984-7B93-0E45-9AE8-2D4669642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9DF16D-5957-4448-8E3B-43ADEE44C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E63B5-2E2D-D740-B78D-02CFA4514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145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A96B1-5954-4648-99E5-9B6F54AC9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5CDB65-4857-094B-81F3-18A32E5F4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245CDB-89B8-6549-AD0C-0D0063365F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A9D283-E537-1A42-A39E-009D9E3177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B2D73E-C7EE-CF49-AEFF-DB78E8415A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A41BF9-A795-594D-9BB7-64C016A7B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B5C4-D192-6645-8BF6-7749EC1BAA59}" type="datetimeFigureOut">
              <a:rPr lang="en-US" smtClean="0"/>
              <a:t>12/6/21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E75738-48DC-C844-8499-AF908A72A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A24B86-5430-2B4F-9E9A-BAA669212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E63B5-2E2D-D740-B78D-02CFA4514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076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F4F8B-A430-6946-B253-7CD66F174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0304D7-AEA1-0C40-8218-88213E021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B5C4-D192-6645-8BF6-7749EC1BAA59}" type="datetimeFigureOut">
              <a:rPr lang="en-US" smtClean="0"/>
              <a:t>12/6/21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C55DC8-58F3-8E41-B82F-7AD948AB9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8CC333-E804-1F48-86B2-CB9F67D97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E63B5-2E2D-D740-B78D-02CFA4514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534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5911C9-8001-6347-9204-471390418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B5C4-D192-6645-8BF6-7749EC1BAA59}" type="datetimeFigureOut">
              <a:rPr lang="en-US" smtClean="0"/>
              <a:t>12/6/21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0A6C2E-D873-E143-83EC-7EB6C8DB4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8517A6-2A97-0F41-8BBE-6078E6E2C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E63B5-2E2D-D740-B78D-02CFA4514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897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A5DB5-2217-5D4E-83C8-621AB2937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F8B90-8EE3-954D-A176-04028D261A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CA251F-20AD-1F46-95E5-65BCE07726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56533D-0645-4E40-8D7B-8792B183B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B5C4-D192-6645-8BF6-7749EC1BAA59}" type="datetimeFigureOut">
              <a:rPr lang="en-US" smtClean="0"/>
              <a:t>12/6/21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BB0AA7-4908-AB40-A93A-B2668BF66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018D37-DAD6-EA4B-8696-0124E4390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E63B5-2E2D-D740-B78D-02CFA4514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623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B05E0-7D3B-5845-850B-CD5D0EDD6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522B18-F54A-3F42-AF90-B962A89F47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0E0777-1E1A-CC46-AA30-E79619B917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D6FD7D-98AA-7647-9AD7-0BCFA8B66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B5C4-D192-6645-8BF6-7749EC1BAA59}" type="datetimeFigureOut">
              <a:rPr lang="en-US" smtClean="0"/>
              <a:t>12/6/21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D51F78-4CB6-F142-9AA6-954FCAAB3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06BD36-D490-6640-A790-181F41709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E63B5-2E2D-D740-B78D-02CFA4514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144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5DA1E5-0156-0049-B077-AABB582A0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3CD4B9-88EB-5A4F-A1E6-90A0AE037A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09B435-4C01-6444-B996-C07038ED9D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DB5C4-D192-6645-8BF6-7749EC1BAA59}" type="datetimeFigureOut">
              <a:rPr lang="en-US" smtClean="0"/>
              <a:t>12/6/21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F639A6-2572-124A-8492-084FB6A29F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B51836-D7AD-2242-8B00-F5D9861E88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E63B5-2E2D-D740-B78D-02CFA4514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41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“Don’t be afraid to…">
            <a:extLst>
              <a:ext uri="{FF2B5EF4-FFF2-40B4-BE49-F238E27FC236}">
                <a16:creationId xmlns:a16="http://schemas.microsoft.com/office/drawing/2014/main" id="{35B609FE-77FB-A949-94E2-6BF17C138C05}"/>
              </a:ext>
            </a:extLst>
          </p:cNvPr>
          <p:cNvSpPr txBox="1"/>
          <p:nvPr/>
        </p:nvSpPr>
        <p:spPr>
          <a:xfrm>
            <a:off x="578201" y="4602465"/>
            <a:ext cx="6340555" cy="738664"/>
          </a:xfrm>
          <a:prstGeom prst="rect">
            <a:avLst/>
          </a:prstGeom>
          <a:ln w="12700">
            <a:miter lim="400000"/>
          </a:ln>
        </p:spPr>
        <p:txBody>
          <a:bodyPr lIns="0" tIns="0" rIns="0" bIns="0">
            <a:spAutoFit/>
          </a:bodyPr>
          <a:lstStyle/>
          <a:p>
            <a:pPr>
              <a:defRPr sz="6000" b="0">
                <a:solidFill>
                  <a:srgbClr val="F5FAF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rPr lang="en-US" sz="4800" i="1" dirty="0">
                <a:solidFill>
                  <a:schemeClr val="bg1">
                    <a:lumMod val="95000"/>
                  </a:schemeClr>
                </a:solidFill>
                <a:latin typeface="Raleway" pitchFamily="2" charset="77"/>
                <a:ea typeface="Helvetica Neue Bold Condensed"/>
                <a:cs typeface="Helvetica Neue Bold Condensed"/>
                <a:sym typeface="Helvetica Neue Bold Condensed"/>
              </a:rPr>
              <a:t>Creating Users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11BCFA1-2670-A94F-86B8-3EDA8950016E}"/>
              </a:ext>
            </a:extLst>
          </p:cNvPr>
          <p:cNvSpPr/>
          <p:nvPr/>
        </p:nvSpPr>
        <p:spPr>
          <a:xfrm>
            <a:off x="578201" y="4079245"/>
            <a:ext cx="5594545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 sz="6800" b="0">
                <a:solidFill>
                  <a:srgbClr val="1F2125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en-US" sz="3200" kern="0" dirty="0">
                <a:solidFill>
                  <a:schemeClr val="bg1"/>
                </a:solidFill>
                <a:latin typeface="Gotham Medium" panose="02000604030000020004" pitchFamily="2" charset="0"/>
                <a:ea typeface="Helvetica"/>
                <a:cs typeface="Helvetica" panose="020B0604020202020204" pitchFamily="34" charset="0"/>
                <a:sym typeface="Helvetica"/>
              </a:rPr>
              <a:t>Flex Text Tutorial:</a:t>
            </a:r>
          </a:p>
        </p:txBody>
      </p:sp>
      <p:pic>
        <p:nvPicPr>
          <p:cNvPr id="10243" name="Picture 5">
            <a:extLst>
              <a:ext uri="{FF2B5EF4-FFF2-40B4-BE49-F238E27FC236}">
                <a16:creationId xmlns:a16="http://schemas.microsoft.com/office/drawing/2014/main" id="{8F74B30F-5B90-5B43-B6EF-8601B5892D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6" b="8989"/>
          <a:stretch>
            <a:fillRect/>
          </a:stretch>
        </p:blipFill>
        <p:spPr bwMode="auto">
          <a:xfrm>
            <a:off x="3878075" y="0"/>
            <a:ext cx="780612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Text&#10;&#10;Description automatically generated with medium confidence">
            <a:extLst>
              <a:ext uri="{FF2B5EF4-FFF2-40B4-BE49-F238E27FC236}">
                <a16:creationId xmlns:a16="http://schemas.microsoft.com/office/drawing/2014/main" id="{9062088C-22F0-4541-9BFA-CEB8354C17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804" y="586226"/>
            <a:ext cx="3775551" cy="10920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C98C2EC-618F-C941-8CF5-0F89851BEA00}" vid="{ABEBDF53-FB67-CF47-9757-1E9D4CB019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Gotham Medium</vt:lpstr>
      <vt:lpstr>Raleway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</cp:revision>
  <dcterms:created xsi:type="dcterms:W3CDTF">2021-12-06T21:20:18Z</dcterms:created>
  <dcterms:modified xsi:type="dcterms:W3CDTF">2021-12-06T21:20:48Z</dcterms:modified>
</cp:coreProperties>
</file>